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1" r:id="rId4"/>
    <p:sldId id="262" r:id="rId5"/>
    <p:sldId id="265" r:id="rId6"/>
    <p:sldId id="259" r:id="rId7"/>
    <p:sldId id="263" r:id="rId8"/>
    <p:sldId id="266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03.89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11.2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165 70,'0'35,"1"-20,0 0,-2 0,0 0,0 1,-5 15,6-30,0 0,-1 0,1 0,0 0,0 0,-1 0,1 0,-1 0,1 0,-1 0,1 0,-1-1,0 1,1 0,-1 0,0-1,0 1,1 0,-1-1,0 1,0-1,0 1,-1 0,1-1,0 0,0 0,0-1,0 1,0 0,0 0,0-1,0 1,0-1,0 1,0-1,0 1,0-1,0 1,1-1,-1 0,0 0,-1-1,-29-48,27 44,-23-33,15 29,12 9,0 1,0 0,0 0,0 0,-1 0,1 0,0 0,0 0,0 0,0 0,-1 0,1 0,0 0,0 0,0 0,0 0,-1 0,1 0,0 0,0 0,0 0,0 0,0 0,-1 1,1-1,0 0,0 0,0 0,0 0,0 0,0 0,0 0,-1 1,1-1,0 0,0 0,0 0,0 0,0 0,0 1,0-1,0 0,0 0,0 0,0 0,0 0,0 1,0-1,0 0,0 0,0 0,0 0,0 1,0-1,0 0,0 0,0-8,1-1,-1 1,1 0,1 0,0-1,0 1,1 0,6-14,-8 20,1-1,-1 1,1 0,-1 0,1 0,0 0,0 0,0 1,0-1,0 0,0 1,1 0,-1-1,0 1,1 0,-1 0,1 0,-1 1,1-1,0 1,-1-1,1 1,-1 0,1 0,0 0,-1 0,1 0,0 1,-1-1,1 1,-1 0,5 1,0 1,0 1,-1-1,0 1,1 1,-2-1,1 1,0 0,-1 0,0 0,0 1,0 0,-1 0,0 0,0 1,-1-1,5 12,-6-15,-1 0,1 0,-1 0,0 1,0-1,0 1,-1-1,1 1,-1-1,0 1,0-1,0 1,0-1,0 1,-1-1,0 1,0-1,0 1,0-1,0 0,-1 0,1 1,-1-1,0 0,0 0,0-1,0 1,0 0,-1-1,1 1,-1-1,0 0,0 0,0 0,-6 3,-27 7,16-6,42-10,-18 2,0 1,0-1,0 0,0 0,0-1,-1 1,1-1,-1 0,1 1,-1-2,0 1,0 0,0-1,-1 1,1-1,-1 0,0 0,0 0,0 0,1-5,-2 7,0 0,0-1,0 1,-1-1,1 1,-1-1,0 0,1 1,-1-1,0 1,-1-1,1 1,0-1,-1 0,1 1,-1-1,0 1,0 0,0-1,0 1,0 0,0-1,-1 1,1 0,-1 0,0 0,1 0,-1 1,0-1,0 0,0 1,-1-1,1 1,-4-3,4 4,0-1,1 0,-1 1,1-1,-1 1,0 0,1-1,-1 1,0 0,0 0,1 0,-1 0,0 0,1 1,-1-1,0 0,1 1,-1-1,1 1,-1 0,0-1,1 1,-3 2,2-1,-1 0,1 1,0 0,0-1,0 1,0 0,0 0,0 0,1 0,0 1,-2 2,0 6,0 0,1 0,0 0,1 1,0 19,0-29,1 0,1 1,-1-1,0 0,1 1,-1-1,1 0,0 0,0 1,1-1,-1 0,1 0,-1 0,1-1,0 1,0 0,0-1,0 1,1-1,-1 1,1-1,-1 0,1 0,0 0,0-1,0 1,0-1,0 1,0-1,0 0,0 0,1 0,3 0,8-5,-23-3,-24-6,-31 6,47 6,0 0,0-1,-16-5,31 7,0 0,0 0,0 0,0-1,-1 1,1 0,0-1,0 1,0 0,0-1,0 0,1 1,-1-1,0 1,0-1,0 0,0 0,1 0,-1 1,0-1,1 0,-1 0,0 0,1 0,-1-2,1 2,0 0,1 0,-1-1,1 1,-1 0,1 0,0 0,-1 0,1 0,0 0,0 0,-1 0,1 1,0-1,0 0,0 0,0 1,2-2,5-3,1 1,-1 0,1 0,16-4,54-2,-42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16.94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114 384,'2'0,"-1"0,0-1,1 1,-1-1,0 1,0-1,1 0,-1 1,0-1,0 0,0 0,0 0,0 0,0 0,0 0,0 0,0 0,0 0,-1-1,1 1,0 0,-1 0,1-1,-1 1,0 0,1-1,-1 0,8-44,-7 42,4-96,-5 101,1 0,-1 1,0-1,0 1,0-1,0 1,0-1,0 0,0 1,-1-1,1 1,0-1,-1 1,1-1,-1 0,0 1,1-1,-1 0,0 0,0 0,0 1,0-1,0 0,0 0,0 0,0 0,0-1,0 1,-2 1,0-3,0 1,0 0,0-1,0 0,1 0,-1 0,0 0,0 0,0-1,1 1,-1-1,1 1,-1-1,1 0,-2-2,-18-18,-6-8,26 29,1 0,0-1,0 1,0 1,-1-1,1 0,0 0,-1 0,1 1,-1-1,1 1,-1-1,1 1,-1 0,0-1,1 1,-1 0,-1 0,2 0,1 1,-1-1,0 1,0-1,1 1,-1-1,0 1,1-1,-1 1,0 0,1-1,-1 1,1 0,-1 0,1-1,0 1,-1 0,1 0,0-1,-1 1,1 0,0 0,0 0,0 0,0 0,0 0,0-1,0 1,0 0,0 0,0 0,0 0,0 0,1-1,-1 1,0 0,1 0,-1 0,1 1,19 33,-15-31,-1 0,1-1,0 1,1-1,-1 0,0 0,1-1,0 1,-1-1,1 0,0-1,0 0,0 0,0 0,1 0,-1-1,0 0,0-1,0 1,0-1,0 0,0-1,0 1,0-1,0 0,-1-1,1 1,9-7,-11 7,-1 0,1 0,0-1,-1 0,0 1,1-1,-1 0,0 0,0-1,-1 1,1-1,-1 1,0-1,0 0,0 0,0 0,-1 0,1 0,-1 0,0 0,0-1,-1 1,1 0,-1-1,0 1,0 0,0-1,-1 1,0 0,0-1,0 1,0 0,0 0,-1 0,0 0,0 0,0 0,0 1,-1-1,-4-5,3 5,0 0,-1 0,1 0,-1 1,0 0,0 0,0 0,0 1,-1-1,1 1,-7-1,7 1,0 1,1-1,-1 0,0 0,1-1,-1 1,1-1,-1 0,1 0,-5-6,9 9,0 0,-1 0,1-1,0 1,0 0,0 0,0-1,0 1,-1 0,1-1,0 1,0 0,0-1,0 1,0 0,0-1,0 1,0 0,0-1,0 1,0 0,0-1,0 1,0 0,1 0,-1-1,0 1,0 0,0-1,0 1,0 0,1 0,-1-1,0 1,0 0,1 0,-1-1,0 1,0 0,1 0,-1 0,0 0,0-1,1 1,-1 0,0 0,1 0,-1 0,0 0,1 0,-1 0,0 0,1 0,-1 0,0 0,1 0,-1 0,0 0,1 0,-1 0,23 2,-14 3,1 1,-2 0,1 1,0 0,-1 0,0 1,-1 0,0 0,0 0,-1 1,0 0,0 1,-1-1,-1 1,1 0,-1 0,-1 1,0-1,3 20,-6-10,-1-1,0 1,-2-1,0 0,-1 1,-7 19,-4 24,28-139,-10 65,6-22,1 1,1 1,19-36,-30 66,1 0,-1 0,0 0,1 0,-1 1,1-1,-1 0,1 0,-1 0,1 1,-1-1,1 0,0 0,0 1,-1-1,1 1,0-1,0 1,0-1,-1 1,1-1,0 1,0 0,0-1,0 1,0 0,0 0,0 0,0 0,0 0,0 0,0 0,0 0,0 0,0 0,0 0,0 1,-1-1,1 0,0 1,0-1,1 1,18 4,-19-5,1-1,-1 1,0 0,0-1,0 1,0-1,0 0,0 1,0-1,0 0,0 1,0-1,0 0,-1 0,1 0,0 0,0 0,-1 0,1 0,-1 0,1 0,-1 0,1 0,-1-1,0 1,1 0,-1 0,0-2,5-41,-5 39,1-30,-1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22.65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40 33,'-7'0,"-2"-7,1-8,1 4,3 12,1 11,1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26.25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112 54,'0'-7,"-7"-2,-1-6,-7 0,-1 8,3 13,-4 5,2-7,3-9,4-5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29.13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103 122,'-7'0,"-2"-6,-6-3,0-6,1-7,-2 0,1-3,3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4T18:11:36.31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68 64,'-3'0,"1"0,-1 0,0-1,0 1,1-1,-1 1,1-1,-1 0,0 0,1 0,-1 0,1-1,0 1,0-1,-1 1,-2-3,-15-10,26 22,-5-8,0 1,0-1,0 0,0 0,0 0,0 0,0 0,0 0,0 0,0 0,0 0,1-1,-1 1,0 0,-1-1,1 1,0-1,0 1,0-1,0 1,0-1,0 0,0 1,-1-1,1 0,0 0,-1 1,1-1,0 0,0-2,7-8,9-5,-16 16,0 1,-1 0,1 0,0 0,0-1,-1 1,1 0,-1 0,1 0,-1 0,1 0,-1 0,0 0,1 0,-1 0,0 0,0 0,0 0,0 0,0 0,0 1,0-1,0 0,0 0,-1 2,1 4,0 1,0 0,-1-1,0 1,-3 8,4-14,-1 0,1 0,-1 0,0-1,0 1,1 0,-1 0,-1 0,1 0,0-1,0 1,-1-1,1 1,0-1,-1 1,0-1,1 0,-1 1,0-1,0 0,1 0,-1-1,-4 2,5-2,0 0,0 0,0 0,0 0,0 0,0 0,0 0,-1-1,1 1,0-1,0 1,0 0,1-1,-1 0,0 1,0-1,0 1,0-1,0 0,1 0,-1 0,0 1,1-1,-1 0,1 0,-1 0,1 0,-1 0,1 0,-1-2,0 1,1 1,-1-1,1 1,-1-1,1 0,0 1,0-1,-1 0,1 1,0-1,1 0,-1 0,0 1,0-1,1 0,-1 1,1-1,1-2,-2 4,1 0,-1 0,0 0,1 0,-1 0,1 0,-1 0,1 1,-1-1,1 0,-1 0,0 0,1 0,-1 1,1-1,-1 0,0 0,1 1,-1-1,0 0,1 1,-1-1,0 0,0 1,1-1,-1 0,0 1,0-1,0 1,1-1,-1 1,0-1,0 0,0 1,0-1,0 1,0-1,0 1,0 0,0-1,5 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775EF-185E-4580-8C4D-51D8E9772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88E3F3-F5C4-4A82-98EE-C3400643E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79BC3-F1C4-479A-BE23-F0295CFA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3C577C-89C8-4B5D-9C3C-316BE936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498D7-B1BF-4A70-9213-B80CB477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434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4E3B8-3BFC-446D-BB7D-37763D45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C40405-4806-494C-B84E-F2445EC9C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1AFEC-4081-464B-90DC-C3EDF49A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9A9837-073D-4214-9DDE-734FFE07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06534D-D5A8-4DC2-9CCC-3121CEFF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19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C371C8-6BFC-4254-863C-790A7F3CB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D0E597-5C73-415D-9F21-E7381C29D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94BF1F-0359-48E1-B5A2-FF751D7F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3E74D5-3181-4541-8AAC-56C66026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0BBCCF-505B-4D31-9D26-33970EC4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531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6F6C1-27C2-4142-9633-F817F4C7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9658EF-90DD-4E12-AC39-CB9A803AD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D38DF-C46B-445F-86D1-87C49146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A528B-2F12-444E-AA8C-6B195F09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528525-5103-4321-BE55-D4F8D10D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641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97B62-A884-4E1A-A91A-DD500739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65FD91-DB06-495E-AB8D-0787B768E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92443-7F91-4E7D-BDB1-704492DC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485E10-4793-476C-B083-81D15B55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7A6BA5-7FAF-47DE-A239-93B3738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23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00E5A-688A-45C1-959B-9E217B0A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9916A9-F770-44BE-9A00-9DEF3583C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89943D-49D8-4481-9CDD-840E3D1CF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388B79-9E62-4804-99DE-949AD0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ED0130-8AEB-41B6-9D86-CE641AC97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95BF0C-BAF3-47AC-BA55-6A370529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553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4B3AD-F476-46BF-A447-B89DE48D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3AB7E4-0362-4C77-B2D0-86BCDA338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E29D05-23A4-4862-850C-F5162A1CA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87092E-0574-43DB-B981-F8C003A7B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A31968-6D34-406B-9B78-9515E9A04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919C14-098F-4D62-9D1F-8007FFF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E25E76-2FB3-4C76-9BC9-B5880BE1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723B12-2200-4680-8C35-A6A442FA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418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5FE4E-EDAE-4401-8CF5-F5955044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112835-D9B9-4497-A01D-0B96C702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EC311B-CDCA-4A48-98A4-7A090277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A634F5-2B1D-4FD5-ABFE-3EB8C5B0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510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A59FEC-6DA1-4DDB-B311-4E29394E1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CAEA93-3147-4DAF-9D82-FE2EC0BD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581395-A209-47EA-B5F3-9A44DEC7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652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A6C97-72F1-433E-851A-9F3B6505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6EF4E-7408-44BC-A519-761ED04C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71C185-F404-4CE7-8837-23DE3B808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554137-9145-4B3D-A9EC-58F71A8B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2DBBE4-1A0D-4675-8C4C-BB9A08E2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F11F5-3531-49B0-BFDE-A83F70BA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75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BC062-98B6-4283-988B-8F567D93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7AC522-BEA7-4498-A8E0-F1B36B75D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B4495E-E9CC-4063-9BC6-3A0E7B3A4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DF6988-9BC2-4C5A-A68A-276AAE4D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D58A51-59D3-4FF7-9416-D2B6D81F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2E3B8-87E0-4331-A081-B4CECAE8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3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FBEAAF-DB74-4ACD-A354-98160928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3AC4F9-8211-436F-9399-80BB59E00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609B31-0468-4D96-A5DD-9EB21E18F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32A9-91CC-4573-BB5F-5F996D70A26C}" type="datetimeFigureOut">
              <a:rPr lang="es-AR" smtClean="0"/>
              <a:t>4/6/2021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4D25A-19DA-460D-9C86-16C05B55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BA7CE-5449-4734-817B-8DEE99506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9CEF-88ED-4256-BA26-D6B2BA4EC2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2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4.xm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17" Type="http://schemas.openxmlformats.org/officeDocument/2006/relationships/customXml" Target="../ink/ink6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5" Type="http://schemas.openxmlformats.org/officeDocument/2006/relationships/customXml" Target="../ink/ink5.xml"/><Relationship Id="rId10" Type="http://schemas.openxmlformats.org/officeDocument/2006/relationships/image" Target="../media/image8.png"/><Relationship Id="rId19" Type="http://schemas.openxmlformats.org/officeDocument/2006/relationships/customXml" Target="../ink/ink7.xml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A1DE7-FE18-42D0-8B72-90B13953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43" y="1012239"/>
            <a:ext cx="106691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0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NUESTRO CUERPO Y EL USO DE LA TECNOLOGIA</a:t>
            </a:r>
            <a:br>
              <a:rPr lang="es-AR" sz="44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</a:b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B173FA3-772A-475A-8FA0-E54578B20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1470" y="2465669"/>
            <a:ext cx="4109060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8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F81DD-F5C2-49DB-ADDA-C78F09C9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82" y="3215429"/>
            <a:ext cx="5469277" cy="2138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OBSERVAMOS</a:t>
            </a:r>
            <a:r>
              <a:rPr lang="en-US" sz="4100" kern="12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 ALGUNAS POSTURAS CORRECTAS E INCORRECTAS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548E4B-BDE3-4615-A2E3-FCFC19E6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7" y="1199401"/>
            <a:ext cx="2927250" cy="1762427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B783B4-6D46-4CE2-8611-0D0871125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73"/>
          <a:stretch/>
        </p:blipFill>
        <p:spPr>
          <a:xfrm>
            <a:off x="4354603" y="967578"/>
            <a:ext cx="3868173" cy="16910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B158A1-F455-45A1-93E2-F36254187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63" b="8391"/>
          <a:stretch/>
        </p:blipFill>
        <p:spPr>
          <a:xfrm>
            <a:off x="8479971" y="1236446"/>
            <a:ext cx="2837871" cy="1179171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97BF5D4E-F1C3-479C-ACC3-EBD12833F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851" y="3718527"/>
            <a:ext cx="1978925" cy="18375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665D9D3-8B39-401F-800C-033C739568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129"/>
          <a:stretch/>
        </p:blipFill>
        <p:spPr>
          <a:xfrm>
            <a:off x="9015312" y="3772247"/>
            <a:ext cx="2760248" cy="1224191"/>
          </a:xfrm>
          <a:prstGeom prst="rect">
            <a:avLst/>
          </a:prstGeom>
        </p:spPr>
      </p:pic>
      <p:sp>
        <p:nvSpPr>
          <p:cNvPr id="50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8802E4C-8365-41BD-8FB8-FF79FB7DFD6B}"/>
                  </a:ext>
                </a:extLst>
              </p14:cNvPr>
              <p14:cNvContentPartPr/>
              <p14:nvPr/>
            </p14:nvContentPartPr>
            <p14:xfrm>
              <a:off x="9396665" y="1322003"/>
              <a:ext cx="360" cy="36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8802E4C-8365-41BD-8FB8-FF79FB7DFD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61025" y="128600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48A000BC-752A-41FC-B60E-17E60B438A12}"/>
                  </a:ext>
                </a:extLst>
              </p14:cNvPr>
              <p14:cNvContentPartPr/>
              <p14:nvPr/>
            </p14:nvContentPartPr>
            <p14:xfrm>
              <a:off x="9337625" y="1296803"/>
              <a:ext cx="89280" cy="107640"/>
            </p14:xfrm>
          </p:contentPart>
        </mc:Choice>
        <mc:Fallback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48A000BC-752A-41FC-B60E-17E60B438A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1985" y="1261163"/>
                <a:ext cx="1609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35F43E3E-7C07-4AE6-866C-8DBD93FE3BEF}"/>
                  </a:ext>
                </a:extLst>
              </p14:cNvPr>
              <p14:cNvContentPartPr/>
              <p14:nvPr/>
            </p14:nvContentPartPr>
            <p14:xfrm>
              <a:off x="10565945" y="1253963"/>
              <a:ext cx="140760" cy="14760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35F43E3E-7C07-4AE6-866C-8DBD93FE3B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30305" y="1218323"/>
                <a:ext cx="212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757CAC69-D65A-45ED-9F85-FC06F7594D8E}"/>
                  </a:ext>
                </a:extLst>
              </p14:cNvPr>
              <p14:cNvContentPartPr/>
              <p14:nvPr/>
            </p14:nvContentPartPr>
            <p14:xfrm>
              <a:off x="10240865" y="3898523"/>
              <a:ext cx="14400" cy="1224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757CAC69-D65A-45ED-9F85-FC06F7594D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04865" y="3862523"/>
                <a:ext cx="8604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o 33">
            <a:extLst>
              <a:ext uri="{FF2B5EF4-FFF2-40B4-BE49-F238E27FC236}">
                <a16:creationId xmlns:a16="http://schemas.microsoft.com/office/drawing/2014/main" id="{0CE8671B-44E0-4F53-8160-45525BE6712C}"/>
              </a:ext>
            </a:extLst>
          </p:cNvPr>
          <p:cNvGrpSpPr/>
          <p:nvPr/>
        </p:nvGrpSpPr>
        <p:grpSpPr>
          <a:xfrm>
            <a:off x="10243025" y="3894563"/>
            <a:ext cx="68760" cy="58320"/>
            <a:chOff x="10243025" y="3894563"/>
            <a:chExt cx="68760" cy="5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B325F1D1-ACFB-43C1-9C75-C5E242B3997D}"/>
                    </a:ext>
                  </a:extLst>
                </p14:cNvPr>
                <p14:cNvContentPartPr/>
                <p14:nvPr/>
              </p14:nvContentPartPr>
              <p14:xfrm>
                <a:off x="10243025" y="3933443"/>
                <a:ext cx="40320" cy="1944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B325F1D1-ACFB-43C1-9C75-C5E242B399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07385" y="3897803"/>
                  <a:ext cx="111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4CFD6EFB-2E29-4ACA-9AF3-0003A3834CBA}"/>
                    </a:ext>
                  </a:extLst>
                </p14:cNvPr>
                <p14:cNvContentPartPr/>
                <p14:nvPr/>
              </p14:nvContentPartPr>
              <p14:xfrm>
                <a:off x="10274345" y="3894563"/>
                <a:ext cx="37440" cy="4428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4CFD6EFB-2E29-4ACA-9AF3-0003A3834CB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38345" y="3858923"/>
                  <a:ext cx="10908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FDAE2A2C-FA9F-40A6-9680-C3A82DF9F867}"/>
                  </a:ext>
                </a:extLst>
              </p14:cNvPr>
              <p14:cNvContentPartPr/>
              <p14:nvPr/>
            </p14:nvContentPartPr>
            <p14:xfrm>
              <a:off x="11510945" y="3901763"/>
              <a:ext cx="25920" cy="4320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FDAE2A2C-FA9F-40A6-9680-C3A82DF9F8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74945" y="3866123"/>
                <a:ext cx="975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91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778C01-DEC4-4124-90F9-C830AC0A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¡CUIDAMOS NUESTRA COLUMNA!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A32A5B-6E88-48B3-8256-A41DE3DA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69" y="625683"/>
            <a:ext cx="4555241" cy="545538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0B2AC55-A019-4D11-88FC-4C21B4FA243F}"/>
              </a:ext>
            </a:extLst>
          </p:cNvPr>
          <p:cNvCxnSpPr/>
          <p:nvPr/>
        </p:nvCxnSpPr>
        <p:spPr>
          <a:xfrm flipH="1">
            <a:off x="6808763" y="3052689"/>
            <a:ext cx="323557" cy="127380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3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65694A-9A1B-46D2-831B-7CC1CA51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2" y="1144769"/>
            <a:ext cx="3724217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¿QUÉ OBSERVAMOS EN LAS FOTOS?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BF9A49F8-EB35-4A08-809B-0D1E4D39E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61" y="379158"/>
            <a:ext cx="2508067" cy="2926079"/>
          </a:xfrm>
          <a:prstGeom prst="rect">
            <a:avLst/>
          </a:prstGeom>
        </p:spPr>
      </p:pic>
      <p:pic>
        <p:nvPicPr>
          <p:cNvPr id="4" name="Marcador de contenido 3" descr="Un dibujo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6692F711-8C4A-4E68-9D37-D530F167E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85" b="16522"/>
          <a:stretch/>
        </p:blipFill>
        <p:spPr>
          <a:xfrm>
            <a:off x="8311896" y="1059401"/>
            <a:ext cx="3675888" cy="1565593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Niño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id="{3856C1E2-5040-47F0-BFE1-E5E284034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8" b="10227"/>
          <a:stretch/>
        </p:blipFill>
        <p:spPr>
          <a:xfrm>
            <a:off x="4526151" y="4103542"/>
            <a:ext cx="3675888" cy="1565572"/>
          </a:xfrm>
          <a:prstGeom prst="rect">
            <a:avLst/>
          </a:prstGeom>
        </p:spPr>
      </p:pic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98B7230-BFEB-4552-BA90-BEC1BEE086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968" b="637"/>
          <a:stretch/>
        </p:blipFill>
        <p:spPr>
          <a:xfrm>
            <a:off x="8310333" y="4103545"/>
            <a:ext cx="3675888" cy="15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142508D-DCB4-49FC-885E-2CF85330E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791DBF5-3FCA-4011-AF8A-650D650F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D964C04B-075F-470A-BC51-AF7231465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1BC471-D27A-4E99-A614-A062FC17D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2044903"/>
            <a:ext cx="3438144" cy="1124712"/>
          </a:xfrm>
        </p:spPr>
        <p:txBody>
          <a:bodyPr anchor="b">
            <a:noAutofit/>
          </a:bodyPr>
          <a:lstStyle/>
          <a:p>
            <a:r>
              <a:rPr lang="es-AR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EL DESCANSO TAMBIÉN ES SALUDABLE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7AB58F-FDBA-4575-9E72-86B7F843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D78486-07CC-4AFC-93CC-B95A73D0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A9FEAC-3C1E-4C70-A7DC-5D4BD703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90" y="636118"/>
            <a:ext cx="1971141" cy="19711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32479-6270-4CE4-9ECC-89356EF9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36" y="485248"/>
            <a:ext cx="2104992" cy="22305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E8019E-BB82-4877-8384-EAB9C7229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95" y="518760"/>
            <a:ext cx="2076701" cy="2076701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9616C14-9E5F-47F3-9C5E-766441DD8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550" y="3040346"/>
            <a:ext cx="3820340" cy="337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7E3BBF-3208-4449-AE2F-448E9CF1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¡CUIDAMOS NUESTRA MENTE!</a:t>
            </a:r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485C03F0-844B-48BE-A510-683400989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7" r="3608" b="1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243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9120B09-F6CA-437E-B1DE-587311BB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488F3C-4855-400E-8D97-A0CD3A1A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¡UNA ESTUPENDA COMBINACIÓN!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agen 4" descr="Un dibujo de un niño&#10;&#10;Descripción generada automáticamente con confianza media">
            <a:extLst>
              <a:ext uri="{FF2B5EF4-FFF2-40B4-BE49-F238E27FC236}">
                <a16:creationId xmlns:a16="http://schemas.microsoft.com/office/drawing/2014/main" id="{18365053-FCB6-4A83-B02F-23B27534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8" y="484560"/>
            <a:ext cx="5596128" cy="3723968"/>
          </a:xfrm>
          <a:prstGeom prst="rect">
            <a:avLst/>
          </a:prstGeom>
        </p:spPr>
      </p:pic>
      <p:pic>
        <p:nvPicPr>
          <p:cNvPr id="4" name="Marcador de contenido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FCE7FD6-BEBD-4F4C-85A2-EA602D348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977"/>
          <a:stretch/>
        </p:blipFill>
        <p:spPr>
          <a:xfrm>
            <a:off x="6210714" y="703806"/>
            <a:ext cx="5596128" cy="32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2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E6257-E5DB-4AB9-B562-20514BD9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COMO TAREA:</a:t>
            </a:r>
            <a:br>
              <a:rPr lang="es-AR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</a:br>
            <a:endParaRPr lang="es-AR" dirty="0">
              <a:solidFill>
                <a:srgbClr val="FF0000"/>
              </a:solidFill>
              <a:latin typeface="Gill Sans Nova Cond Ultra Bold" panose="020B0B04020104020203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2455B53-CB71-44E1-AD5C-25D757891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79927"/>
            <a:ext cx="840465" cy="9791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409CD7-A241-4D4C-A1BD-E34C0C9FA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69" y="2923371"/>
            <a:ext cx="1250541" cy="12505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D6154A-4DAA-4CC2-9D86-528113A6B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12" y="5197306"/>
            <a:ext cx="1559527" cy="15595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9B61BC-7229-41A9-AC49-00F528649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766"/>
          <a:stretch/>
        </p:blipFill>
        <p:spPr>
          <a:xfrm>
            <a:off x="218675" y="4173912"/>
            <a:ext cx="2552662" cy="104372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1B92F57-ED68-431B-ACD4-43450C7C811F}"/>
              </a:ext>
            </a:extLst>
          </p:cNvPr>
          <p:cNvSpPr txBox="1"/>
          <p:nvPr/>
        </p:nvSpPr>
        <p:spPr>
          <a:xfrm>
            <a:off x="3049172" y="1900186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JUGAMOS AL SEMÁFORO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136B76-792A-483C-8FDB-33BEF12CB9B8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JUGAMOS A SALTAR LA SOGA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B301DD-1D07-4499-8CDD-BDFC3187D98C}"/>
              </a:ext>
            </a:extLst>
          </p:cNvPr>
          <p:cNvSpPr txBox="1"/>
          <p:nvPr/>
        </p:nvSpPr>
        <p:spPr>
          <a:xfrm>
            <a:off x="3049172" y="453904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ESTIRAMOS NUESTRO CUERPO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CEAB84-296D-4440-B09A-F91E2DF96B8C}"/>
              </a:ext>
            </a:extLst>
          </p:cNvPr>
          <p:cNvSpPr txBox="1"/>
          <p:nvPr/>
        </p:nvSpPr>
        <p:spPr>
          <a:xfrm>
            <a:off x="3137095" y="579240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JUGAMOS AL TA-TE-TI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17926E-196A-47BB-B16D-BCF017BBB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02886">
            <a:off x="9332048" y="3685827"/>
            <a:ext cx="2133600" cy="214312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9B4B1AF-2D01-43E5-A46D-DE896EF31EFD}"/>
              </a:ext>
            </a:extLst>
          </p:cNvPr>
          <p:cNvSpPr txBox="1"/>
          <p:nvPr/>
        </p:nvSpPr>
        <p:spPr>
          <a:xfrm rot="20384768">
            <a:off x="7981345" y="2009036"/>
            <a:ext cx="3596205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AR" sz="4400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¡ENVIAMOS SOLO UNA FOTO</a:t>
            </a:r>
            <a:r>
              <a:rPr lang="es-AR" b="1" dirty="0">
                <a:solidFill>
                  <a:srgbClr val="FF0000"/>
                </a:solidFill>
                <a:latin typeface="Gill Sans Nova Cond Ultra Bold" panose="020B0B040201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2620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66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Calibri</vt:lpstr>
      <vt:lpstr>Calibri Light</vt:lpstr>
      <vt:lpstr>Gill Sans Nova Cond Ultra Bold</vt:lpstr>
      <vt:lpstr>Tema de Office</vt:lpstr>
      <vt:lpstr>NUESTRO CUERPO Y EL USO DE LA TECNOLOGIA </vt:lpstr>
      <vt:lpstr>OBSERVAMOS ALGUNAS POSTURAS CORRECTAS E INCORRECTAS</vt:lpstr>
      <vt:lpstr>¡CUIDAMOS NUESTRA COLUMNA!</vt:lpstr>
      <vt:lpstr>¿QUÉ OBSERVAMOS EN LAS FOTOS?</vt:lpstr>
      <vt:lpstr>EL DESCANSO TAMBIÉN ES SALUDABLE</vt:lpstr>
      <vt:lpstr>¡CUIDAMOS NUESTRA MENTE!</vt:lpstr>
      <vt:lpstr>¡UNA ESTUPENDA COMBINACIÓN!</vt:lpstr>
      <vt:lpstr>COMO TAREA: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 saltos</dc:creator>
  <cp:lastModifiedBy>mati saltos</cp:lastModifiedBy>
  <cp:revision>12</cp:revision>
  <dcterms:created xsi:type="dcterms:W3CDTF">2021-06-04T16:48:51Z</dcterms:created>
  <dcterms:modified xsi:type="dcterms:W3CDTF">2021-06-04T18:33:14Z</dcterms:modified>
</cp:coreProperties>
</file>